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A330-5863-418C-9B01-34F90FD61D09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158D-43C5-48AB-9140-CBBEC345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the development of the mid-Atlantic colonies; include the Dutch settlement of New Amsterdam and subsequent English takeover, and the settlement of Pennsylvania.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the development of the mid-Atlantic colonies; include the Dutch settlement of New Amsterdam and subsequent English takeover, and the settlement of Pennsylvania.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333 h 272"/>
                  <a:gd name="T4" fmla="*/ 240 w 624"/>
                  <a:gd name="T5" fmla="*/ 23248 h 272"/>
                  <a:gd name="T6" fmla="*/ 624 w 624"/>
                  <a:gd name="T7" fmla="*/ 2633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3 h 362"/>
                  <a:gd name="T4" fmla="*/ 248 w 632"/>
                  <a:gd name="T5" fmla="*/ 33 h 362"/>
                  <a:gd name="T6" fmla="*/ 632 w 632"/>
                  <a:gd name="T7" fmla="*/ 33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81 h 385"/>
                <a:gd name="T2" fmla="*/ 5762 w 5762"/>
                <a:gd name="T3" fmla="*/ 55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324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24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08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87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76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3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15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7 h 317"/>
                  <a:gd name="T4" fmla="*/ 624 w 624"/>
                  <a:gd name="T5" fmla="*/ 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8801 h 272"/>
                  <a:gd name="T4" fmla="*/ 240 w 624"/>
                  <a:gd name="T5" fmla="*/ 25366 h 272"/>
                  <a:gd name="T6" fmla="*/ 624 w 624"/>
                  <a:gd name="T7" fmla="*/ 288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4 h 317"/>
                  <a:gd name="T4" fmla="*/ 624 w 624"/>
                  <a:gd name="T5" fmla="*/ 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81 h 385"/>
                <a:gd name="T2" fmla="*/ 57 w 5762"/>
                <a:gd name="T3" fmla="*/ 555 h 385"/>
                <a:gd name="T4" fmla="*/ 57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 w 5761"/>
                <a:gd name="T3" fmla="*/ 0 h 189"/>
                <a:gd name="T4" fmla="*/ 57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6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6858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  <a:b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Middle &amp;</a:t>
            </a:r>
            <a:b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Lower South Colonies</a:t>
            </a:r>
          </a:p>
        </p:txBody>
      </p:sp>
      <p:pic>
        <p:nvPicPr>
          <p:cNvPr id="45059" name="Picture 3" descr="02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062538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7"/>
          <p:cNvSpPr>
            <a:spLocks noChangeArrowheads="1"/>
          </p:cNvSpPr>
          <p:nvPr/>
        </p:nvSpPr>
        <p:spPr bwMode="auto">
          <a:xfrm>
            <a:off x="457200" y="190500"/>
            <a:ext cx="8534400" cy="8001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DD4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1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“middle” colony was New Netherland created by the Dutch West India Company</a:t>
            </a:r>
          </a:p>
        </p:txBody>
      </p:sp>
      <p:sp>
        <p:nvSpPr>
          <p:cNvPr id="47107" name="AutoShape 7"/>
          <p:cNvSpPr>
            <a:spLocks noChangeArrowheads="1"/>
          </p:cNvSpPr>
          <p:nvPr/>
        </p:nvSpPr>
        <p:spPr bwMode="auto">
          <a:xfrm>
            <a:off x="4800600" y="1219200"/>
            <a:ext cx="41910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attract settlers, the Dutch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recruited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Swedes, Germans, &amp; Africans; New Netherland became very diverse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lum bright="-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04" t="4695" r="15817" b="2840"/>
          <a:stretch>
            <a:fillRect/>
          </a:stretch>
        </p:blipFill>
        <p:spPr bwMode="auto">
          <a:xfrm>
            <a:off x="38100" y="1112838"/>
            <a:ext cx="463232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800600" y="3352800"/>
            <a:ext cx="4191000" cy="1600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Britain did not like the Dutch a colony between their Chesapeake &amp;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England colonies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800600" y="5105400"/>
            <a:ext cx="4191000" cy="1600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1664, Britain seized the Dutch colony from Governor Stuyvesant &amp; renamed it New York </a:t>
            </a:r>
          </a:p>
        </p:txBody>
      </p:sp>
      <p:pic>
        <p:nvPicPr>
          <p:cNvPr id="12" name="Picture 10" descr="http://www.sonofthesouth.net/revolutionary-war/colonies/new-netherla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1371600"/>
            <a:ext cx="46815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" y="5599113"/>
            <a:ext cx="4686300" cy="877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Dutch governor </a:t>
            </a:r>
            <a:r>
              <a:rPr lang="en-US" sz="2000" b="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Peter Stuyvesant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resisted Britain’s takeover of New Netherlands but could not get the colonists to assist him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0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9144000" cy="1055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what ways might Pennsylvania be       different from other British colonies?</a:t>
            </a:r>
          </a:p>
        </p:txBody>
      </p:sp>
      <p:pic>
        <p:nvPicPr>
          <p:cNvPr id="48131" name="Picture 7" descr="http://upload.wikimedia.org/wikipedia/commons/1/15/Treaty_of_Penn_with_Indians_by_Benjamin_We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02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381000"/>
            <a:ext cx="44529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7"/>
          <p:cNvSpPr>
            <a:spLocks noChangeArrowheads="1"/>
          </p:cNvSpPr>
          <p:nvPr/>
        </p:nvSpPr>
        <p:spPr bwMode="auto">
          <a:xfrm>
            <a:off x="4572000" y="152400"/>
            <a:ext cx="44958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DE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One of the most important middle  colonies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Pennsylvania which was founded by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William Penn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1681</a:t>
            </a:r>
          </a:p>
        </p:txBody>
      </p:sp>
      <p:pic>
        <p:nvPicPr>
          <p:cNvPr id="49156" name="Picture 11" descr="http://www.millercountymuseum.org/archives/presidents/091109_04_WilliamPen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201863"/>
            <a:ext cx="40386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50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http://4.bp.blogspot.com/_LAAvI3vYxa0/SwTEowwGDDI/AAAAAAAAAKQ/EiOjtj-aGew/s1600/PresenceintheMidst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3162300"/>
            <a:ext cx="44529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AutoShape 7"/>
          <p:cNvSpPr>
            <a:spLocks noChangeArrowheads="1"/>
          </p:cNvSpPr>
          <p:nvPr/>
        </p:nvSpPr>
        <p:spPr bwMode="auto">
          <a:xfrm>
            <a:off x="4572000" y="76200"/>
            <a:ext cx="4495800" cy="2819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Penn was a member of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religious sect called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Quakers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who believed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the “Inner Light,” all people are equal, &amp; that people can communicate directly with God</a:t>
            </a:r>
          </a:p>
        </p:txBody>
      </p:sp>
      <p:pic>
        <p:nvPicPr>
          <p:cNvPr id="50180" name="Picture 3" descr="02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4529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531813"/>
            <a:ext cx="8312150" cy="63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810000" y="76200"/>
            <a:ext cx="5247564" cy="1290851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Penn founded his colony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a “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holy experiment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 to promote religious toleration</a:t>
            </a:r>
          </a:p>
        </p:txBody>
      </p:sp>
      <p:sp>
        <p:nvSpPr>
          <p:cNvPr id="51204" name="Right Triangle 8"/>
          <p:cNvSpPr>
            <a:spLocks noChangeArrowheads="1"/>
          </p:cNvSpPr>
          <p:nvPr/>
        </p:nvSpPr>
        <p:spPr bwMode="auto">
          <a:xfrm flipH="1">
            <a:off x="5029200" y="4648200"/>
            <a:ext cx="3429000" cy="22098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7" descr="http://upload.wikimedia.org/wikipedia/commons/1/15/Treaty_of_Penn_with_Indians_by_Benjamin_W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"/>
          <a:stretch>
            <a:fillRect/>
          </a:stretch>
        </p:blipFill>
        <p:spPr bwMode="auto">
          <a:xfrm>
            <a:off x="84138" y="1447800"/>
            <a:ext cx="905986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8200" y="1447800"/>
            <a:ext cx="4419600" cy="1616869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 bought land from the Indians, banned slavery,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&amp; allowed a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diverse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population to move there </a:t>
            </a:r>
          </a:p>
        </p:txBody>
      </p:sp>
    </p:spTree>
    <p:extLst>
      <p:ext uri="{BB962C8B-B14F-4D97-AF65-F5344CB8AC3E}">
        <p14:creationId xmlns:p14="http://schemas.microsoft.com/office/powerpoint/2010/main" val="19891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7"/>
          <p:cNvSpPr>
            <a:spLocks noChangeArrowheads="1"/>
          </p:cNvSpPr>
          <p:nvPr/>
        </p:nvSpPr>
        <p:spPr bwMode="auto">
          <a:xfrm>
            <a:off x="4572000" y="228600"/>
            <a:ext cx="4495800" cy="1676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middle colonies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had two of the best ports for trade in America: Philadelphia &amp; New York</a:t>
            </a:r>
          </a:p>
        </p:txBody>
      </p:sp>
      <p:pic>
        <p:nvPicPr>
          <p:cNvPr id="52227" name="Picture 3" descr="02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529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ch04_08"/>
          <p:cNvPicPr>
            <a:picLocks noChangeAspect="1" noChangeArrowheads="1"/>
          </p:cNvPicPr>
          <p:nvPr/>
        </p:nvPicPr>
        <p:blipFill>
          <a:blip r:embed="rId3" cstate="email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10" b="5881"/>
          <a:stretch>
            <a:fillRect/>
          </a:stretch>
        </p:blipFill>
        <p:spPr bwMode="auto">
          <a:xfrm>
            <a:off x="4495800" y="2057400"/>
            <a:ext cx="4614863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7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7"/>
          <p:cNvSpPr>
            <a:spLocks noChangeArrowheads="1"/>
          </p:cNvSpPr>
          <p:nvPr/>
        </p:nvSpPr>
        <p:spPr bwMode="auto">
          <a:xfrm>
            <a:off x="76200" y="76200"/>
            <a:ext cx="45720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Lower South colonies were the last British colonies to be formed</a:t>
            </a:r>
          </a:p>
        </p:txBody>
      </p:sp>
      <p:pic>
        <p:nvPicPr>
          <p:cNvPr id="54275" name="Picture 3" descr="02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63" y="381000"/>
            <a:ext cx="43767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AutoShape 7"/>
          <p:cNvSpPr>
            <a:spLocks noChangeArrowheads="1"/>
          </p:cNvSpPr>
          <p:nvPr/>
        </p:nvSpPr>
        <p:spPr bwMode="auto">
          <a:xfrm>
            <a:off x="76200" y="1371600"/>
            <a:ext cx="45720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Carolinas &amp; Georgia developed like Virginia with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cash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crop</a:t>
            </a:r>
            <a:r>
              <a:rPr lang="en-US" sz="2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economy, slavery, &amp; gaps between rich &amp; poor colonists</a:t>
            </a:r>
          </a:p>
        </p:txBody>
      </p:sp>
      <p:pic>
        <p:nvPicPr>
          <p:cNvPr id="10" name="Picture 4" descr="ch04_03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27" b="4100"/>
          <a:stretch>
            <a:fillRect/>
          </a:stretch>
        </p:blipFill>
        <p:spPr bwMode="auto">
          <a:xfrm>
            <a:off x="76200" y="3429000"/>
            <a:ext cx="4572000" cy="3502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6200" y="4038600"/>
            <a:ext cx="4572000" cy="2362200"/>
          </a:xfrm>
          <a:prstGeom prst="wedgeRectCallout">
            <a:avLst>
              <a:gd name="adj1" fmla="val 70477"/>
              <a:gd name="adj2" fmla="val -21977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Georgia was created by James Oglethorpe as a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buffer colony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between Carolina &amp; Spanish Florida &amp; was populated by British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debtors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&amp;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prisoners</a:t>
            </a:r>
          </a:p>
        </p:txBody>
      </p:sp>
      <p:pic>
        <p:nvPicPr>
          <p:cNvPr id="53256" name="Picture 8" descr="http://blackmajorityreview.files.wordpress.com/2011/11/illustration-of-slaves-cultivating-ri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6721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213" y="4048125"/>
            <a:ext cx="21637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62039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AutoShape 7"/>
          <p:cNvSpPr>
            <a:spLocks noChangeArrowheads="1"/>
          </p:cNvSpPr>
          <p:nvPr/>
        </p:nvSpPr>
        <p:spPr bwMode="auto">
          <a:xfrm>
            <a:off x="76200" y="228600"/>
            <a:ext cx="44196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addition to the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 colonies, Britain had colonies in the Caribbean </a:t>
            </a: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4648200" y="76200"/>
            <a:ext cx="4495800" cy="1600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Colonies like Barbados &amp; Jamaica were profitable, producing sugar for Britain </a:t>
            </a:r>
          </a:p>
        </p:txBody>
      </p:sp>
      <p:pic>
        <p:nvPicPr>
          <p:cNvPr id="55301" name="Picture 4" descr="http://www.indiana.edu/~h105swrd/images/317c/murchap2/02p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"/>
          <a:stretch>
            <a:fillRect/>
          </a:stretch>
        </p:blipFill>
        <p:spPr bwMode="auto">
          <a:xfrm>
            <a:off x="6296025" y="2209800"/>
            <a:ext cx="277177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ks PPT Template">
  <a:themeElements>
    <a:clrScheme name="Brooks PPT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0000CC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259</Words>
  <Application>Microsoft Office PowerPoint</Application>
  <PresentationFormat>On-screen Show (4:3)</PresentationFormat>
  <Paragraphs>19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Brooks PPT Template</vt:lpstr>
      <vt:lpstr>The  Middle &amp; Lower South Colonies</vt:lpstr>
      <vt:lpstr>PowerPoint Presentation</vt:lpstr>
      <vt:lpstr>In what ways might Pennsylvania be       different from other British colonies?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McFarland, Kirsten</dc:creator>
  <cp:lastModifiedBy>Lombardo, Kirsten</cp:lastModifiedBy>
  <cp:revision>12</cp:revision>
  <dcterms:created xsi:type="dcterms:W3CDTF">2013-08-05T21:10:36Z</dcterms:created>
  <dcterms:modified xsi:type="dcterms:W3CDTF">2014-08-19T15:39:24Z</dcterms:modified>
</cp:coreProperties>
</file>